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399288" cy="39600188"/>
  <p:notesSz cx="6858000" cy="9144000"/>
  <p:defaultTextStyle>
    <a:defPPr>
      <a:defRPr lang="es-MX"/>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3" userDrawn="1">
          <p15:clr>
            <a:srgbClr val="A4A3A4"/>
          </p15:clr>
        </p15:guide>
        <p15:guide id="2" pos="1020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uario" initials="u" lastIdx="38" clrIdx="0"/>
  <p:cmAuthor id="1" name="Facultad de Ingeniería" initials="I" lastIdx="12" clrIdx="1">
    <p:extLst>
      <p:ext uri="{19B8F6BF-5375-455C-9EA6-DF929625EA0E}">
        <p15:presenceInfo xmlns:p15="http://schemas.microsoft.com/office/powerpoint/2012/main" userId="Facultad de Ingeniería" providerId="None"/>
      </p:ext>
    </p:extLst>
  </p:cmAuthor>
  <p:cmAuthor id="2" name="Foro UniVO 2018" initials="Foro U" lastIdx="1" clrIdx="2">
    <p:extLst>
      <p:ext uri="{19B8F6BF-5375-455C-9EA6-DF929625EA0E}">
        <p15:presenceInfo xmlns:p15="http://schemas.microsoft.com/office/powerpoint/2012/main" userId="Foro UniVO 2018" providerId="None"/>
      </p:ext>
    </p:extLst>
  </p:cmAuthor>
  <p:cmAuthor id="3" name="Facultad de Ingeniería 2018" initials="FI" lastIdx="1" clrIdx="3">
    <p:extLst>
      <p:ext uri="{19B8F6BF-5375-455C-9EA6-DF929625EA0E}">
        <p15:presenceInfo xmlns:p15="http://schemas.microsoft.com/office/powerpoint/2012/main" userId="Facultad de Ingeniería 2018"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CCC1D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21" autoAdjust="0"/>
    <p:restoredTop sz="94660"/>
  </p:normalViewPr>
  <p:slideViewPr>
    <p:cSldViewPr>
      <p:cViewPr>
        <p:scale>
          <a:sx n="20" d="100"/>
          <a:sy n="20" d="100"/>
        </p:scale>
        <p:origin x="1890" y="18"/>
      </p:cViewPr>
      <p:guideLst>
        <p:guide orient="horz" pos="12473"/>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20T08:51:10.794" idx="5">
    <p:pos x="2839" y="-37"/>
    <p:text>Deberás insertar la imagen del logotipo institucional, con las letras en blanco o negro según se adapte a tu diseño.</p:text>
    <p:extLst>
      <p:ext uri="{C676402C-5697-4E1C-873F-D02D1690AC5C}">
        <p15:threadingInfo xmlns:p15="http://schemas.microsoft.com/office/powerpoint/2012/main" timeZoneBias="360"/>
      </p:ext>
    </p:extLst>
  </p:cm>
  <p:cm authorId="1" dt="2018-03-20T08:52:23.238" idx="6">
    <p:pos x="19450" y="10"/>
    <p:text>Inserta el logotipo de la Muestra de Carteles de Investigación.</p:text>
    <p:extLst>
      <p:ext uri="{C676402C-5697-4E1C-873F-D02D1690AC5C}">
        <p15:threadingInfo xmlns:p15="http://schemas.microsoft.com/office/powerpoint/2012/main" timeZoneBias="360"/>
      </p:ext>
    </p:extLst>
  </p:cm>
  <p:cm authorId="1" dt="2018-03-20T09:38:28.321" idx="9">
    <p:pos x="13248" y="144"/>
    <p:text>Se adiciono una barra para favorecer el diseño, pero queda a tu consideración el eliminarlo o modificarlo. 
El mismo criterio aplica al resto del cartel de investigación, la disposición de los apartados y diseño depende de la creatividad de los autores.</p:text>
    <p:extLst>
      <p:ext uri="{C676402C-5697-4E1C-873F-D02D1690AC5C}">
        <p15:threadingInfo xmlns:p15="http://schemas.microsoft.com/office/powerpoint/2012/main" timeZoneBias="360"/>
      </p:ext>
    </p:extLst>
  </p:cm>
  <p:cm authorId="1" dt="2018-03-20T09:41:56.165" idx="10">
    <p:pos x="14064" y="1824"/>
    <p:text>Te recomendamos que el título lo redactes en una fuente de 70 puntos, sin que rebases las 2 líneas. 
Deberás escribirlo en mayúsculas y formato de negritas para que se aprecie el tema de investigación.</p:text>
    <p:extLst>
      <p:ext uri="{C676402C-5697-4E1C-873F-D02D1690AC5C}">
        <p15:threadingInfo xmlns:p15="http://schemas.microsoft.com/office/powerpoint/2012/main" timeZoneBias="360"/>
      </p:ext>
    </p:extLst>
  </p:cm>
  <p:cm authorId="3" dt="2018-05-04T15:06:10.523" idx="1">
    <p:pos x="19149" y="2652"/>
    <p:text>Se insertó una tabla de tres columnas y cuatro  filas para que coloques el nombre de los autores del cartel de manera ordenada, podrás adaptar la tabla para ajustarla al número de autores que publican el cartel. 
Deberás escribir en la primera fila los apellidos seguidos de cada autor, inmediatamente una coma y cambiar de fila para redactar el nombre o nombre de ustedes. Además, se requiere coloques la dirección de correo electrónico de cada autor después de los nombres, para que puedan tener un medio de contacto quienes se interesen en su trabajo de investigación.
Respetando el formato mencionado deberás colocar el nombre y correo-e del asesor.</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429947" y="12301734"/>
            <a:ext cx="27539395" cy="8488372"/>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4859894" y="22440107"/>
            <a:ext cx="22679502" cy="10120048"/>
          </a:xfrm>
        </p:spPr>
        <p:txBody>
          <a:bodyPr/>
          <a:lstStyle>
            <a:lvl1pPr marL="0" indent="0" algn="ctr">
              <a:buNone/>
              <a:defRPr>
                <a:solidFill>
                  <a:schemeClr val="tx1">
                    <a:tint val="75000"/>
                  </a:schemeClr>
                </a:solidFill>
              </a:defRPr>
            </a:lvl1pPr>
            <a:lvl2pPr marL="1885830" indent="0" algn="ctr">
              <a:buNone/>
              <a:defRPr>
                <a:solidFill>
                  <a:schemeClr val="tx1">
                    <a:tint val="75000"/>
                  </a:schemeClr>
                </a:solidFill>
              </a:defRPr>
            </a:lvl2pPr>
            <a:lvl3pPr marL="3771660" indent="0" algn="ctr">
              <a:buNone/>
              <a:defRPr>
                <a:solidFill>
                  <a:schemeClr val="tx1">
                    <a:tint val="75000"/>
                  </a:schemeClr>
                </a:solidFill>
              </a:defRPr>
            </a:lvl3pPr>
            <a:lvl4pPr marL="5657490" indent="0" algn="ctr">
              <a:buNone/>
              <a:defRPr>
                <a:solidFill>
                  <a:schemeClr val="tx1">
                    <a:tint val="75000"/>
                  </a:schemeClr>
                </a:solidFill>
              </a:defRPr>
            </a:lvl4pPr>
            <a:lvl5pPr marL="7543320" indent="0" algn="ctr">
              <a:buNone/>
              <a:defRPr>
                <a:solidFill>
                  <a:schemeClr val="tx1">
                    <a:tint val="75000"/>
                  </a:schemeClr>
                </a:solidFill>
              </a:defRPr>
            </a:lvl5pPr>
            <a:lvl6pPr marL="9429150" indent="0" algn="ctr">
              <a:buNone/>
              <a:defRPr>
                <a:solidFill>
                  <a:schemeClr val="tx1">
                    <a:tint val="75000"/>
                  </a:schemeClr>
                </a:solidFill>
              </a:defRPr>
            </a:lvl6pPr>
            <a:lvl7pPr marL="11314980" indent="0" algn="ctr">
              <a:buNone/>
              <a:defRPr>
                <a:solidFill>
                  <a:schemeClr val="tx1">
                    <a:tint val="75000"/>
                  </a:schemeClr>
                </a:solidFill>
              </a:defRPr>
            </a:lvl7pPr>
            <a:lvl8pPr marL="13200810" indent="0" algn="ctr">
              <a:buNone/>
              <a:defRPr>
                <a:solidFill>
                  <a:schemeClr val="tx1">
                    <a:tint val="75000"/>
                  </a:schemeClr>
                </a:solidFill>
              </a:defRPr>
            </a:lvl8pPr>
            <a:lvl9pPr marL="1508664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2130001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254782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7617111" y="2117515"/>
            <a:ext cx="5467382" cy="45045214"/>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1214976" y="2117515"/>
            <a:ext cx="15862154" cy="4504521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352134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58387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559323" y="25446790"/>
            <a:ext cx="27539395" cy="7865038"/>
          </a:xfrm>
        </p:spPr>
        <p:txBody>
          <a:bodyPr anchor="t"/>
          <a:lstStyle>
            <a:lvl1pPr algn="l">
              <a:defRPr sz="164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2559323" y="16784255"/>
            <a:ext cx="27539395" cy="8662536"/>
          </a:xfrm>
        </p:spPr>
        <p:txBody>
          <a:bodyPr anchor="b"/>
          <a:lstStyle>
            <a:lvl1pPr marL="0" indent="0">
              <a:buNone/>
              <a:defRPr sz="8249">
                <a:solidFill>
                  <a:schemeClr val="tx1">
                    <a:tint val="75000"/>
                  </a:schemeClr>
                </a:solidFill>
              </a:defRPr>
            </a:lvl1pPr>
            <a:lvl2pPr marL="1885830" indent="0">
              <a:buNone/>
              <a:defRPr sz="7424">
                <a:solidFill>
                  <a:schemeClr val="tx1">
                    <a:tint val="75000"/>
                  </a:schemeClr>
                </a:solidFill>
              </a:defRPr>
            </a:lvl2pPr>
            <a:lvl3pPr marL="3771660" indent="0">
              <a:buNone/>
              <a:defRPr sz="6599">
                <a:solidFill>
                  <a:schemeClr val="tx1">
                    <a:tint val="75000"/>
                  </a:schemeClr>
                </a:solidFill>
              </a:defRPr>
            </a:lvl3pPr>
            <a:lvl4pPr marL="5657490" indent="0">
              <a:buNone/>
              <a:defRPr sz="5774">
                <a:solidFill>
                  <a:schemeClr val="tx1">
                    <a:tint val="75000"/>
                  </a:schemeClr>
                </a:solidFill>
              </a:defRPr>
            </a:lvl4pPr>
            <a:lvl5pPr marL="7543320" indent="0">
              <a:buNone/>
              <a:defRPr sz="5774">
                <a:solidFill>
                  <a:schemeClr val="tx1">
                    <a:tint val="75000"/>
                  </a:schemeClr>
                </a:solidFill>
              </a:defRPr>
            </a:lvl5pPr>
            <a:lvl6pPr marL="9429150" indent="0">
              <a:buNone/>
              <a:defRPr sz="5774">
                <a:solidFill>
                  <a:schemeClr val="tx1">
                    <a:tint val="75000"/>
                  </a:schemeClr>
                </a:solidFill>
              </a:defRPr>
            </a:lvl6pPr>
            <a:lvl7pPr marL="11314980" indent="0">
              <a:buNone/>
              <a:defRPr sz="5774">
                <a:solidFill>
                  <a:schemeClr val="tx1">
                    <a:tint val="75000"/>
                  </a:schemeClr>
                </a:solidFill>
              </a:defRPr>
            </a:lvl7pPr>
            <a:lvl8pPr marL="13200810" indent="0">
              <a:buNone/>
              <a:defRPr sz="5774">
                <a:solidFill>
                  <a:schemeClr val="tx1">
                    <a:tint val="75000"/>
                  </a:schemeClr>
                </a:solidFill>
              </a:defRPr>
            </a:lvl8pPr>
            <a:lvl9pPr marL="15086640" indent="0">
              <a:buNone/>
              <a:defRPr sz="5774">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1788538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214976" y="12320061"/>
            <a:ext cx="10664766" cy="34842670"/>
          </a:xfrm>
        </p:spPr>
        <p:txBody>
          <a:bodyPr/>
          <a:lstStyle>
            <a:lvl1pPr>
              <a:defRPr sz="11550"/>
            </a:lvl1pPr>
            <a:lvl2pPr>
              <a:defRPr sz="9899"/>
            </a:lvl2pPr>
            <a:lvl3pPr>
              <a:defRPr sz="8249"/>
            </a:lvl3pPr>
            <a:lvl4pPr>
              <a:defRPr sz="7424"/>
            </a:lvl4pPr>
            <a:lvl5pPr>
              <a:defRPr sz="7424"/>
            </a:lvl5pPr>
            <a:lvl6pPr>
              <a:defRPr sz="7424"/>
            </a:lvl6pPr>
            <a:lvl7pPr>
              <a:defRPr sz="7424"/>
            </a:lvl7pPr>
            <a:lvl8pPr>
              <a:defRPr sz="7424"/>
            </a:lvl8pPr>
            <a:lvl9pPr>
              <a:defRPr sz="7424"/>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12419730" y="12320061"/>
            <a:ext cx="10664766" cy="34842670"/>
          </a:xfrm>
        </p:spPr>
        <p:txBody>
          <a:bodyPr/>
          <a:lstStyle>
            <a:lvl1pPr>
              <a:defRPr sz="11550"/>
            </a:lvl1pPr>
            <a:lvl2pPr>
              <a:defRPr sz="9899"/>
            </a:lvl2pPr>
            <a:lvl3pPr>
              <a:defRPr sz="8249"/>
            </a:lvl3pPr>
            <a:lvl4pPr>
              <a:defRPr sz="7424"/>
            </a:lvl4pPr>
            <a:lvl5pPr>
              <a:defRPr sz="7424"/>
            </a:lvl5pPr>
            <a:lvl6pPr>
              <a:defRPr sz="7424"/>
            </a:lvl6pPr>
            <a:lvl7pPr>
              <a:defRPr sz="7424"/>
            </a:lvl7pPr>
            <a:lvl8pPr>
              <a:defRPr sz="7424"/>
            </a:lvl8pPr>
            <a:lvl9pPr>
              <a:defRPr sz="7424"/>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384727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619965" y="1585844"/>
            <a:ext cx="29159359" cy="6600031"/>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1619967" y="8864210"/>
            <a:ext cx="14315312" cy="3694182"/>
          </a:xfrm>
        </p:spPr>
        <p:txBody>
          <a:bodyPr anchor="b"/>
          <a:lstStyle>
            <a:lvl1pPr marL="0" indent="0">
              <a:buNone/>
              <a:defRPr sz="9899" b="1"/>
            </a:lvl1pPr>
            <a:lvl2pPr marL="1885830" indent="0">
              <a:buNone/>
              <a:defRPr sz="8249" b="1"/>
            </a:lvl2pPr>
            <a:lvl3pPr marL="3771660" indent="0">
              <a:buNone/>
              <a:defRPr sz="7424" b="1"/>
            </a:lvl3pPr>
            <a:lvl4pPr marL="5657490" indent="0">
              <a:buNone/>
              <a:defRPr sz="6599" b="1"/>
            </a:lvl4pPr>
            <a:lvl5pPr marL="7543320" indent="0">
              <a:buNone/>
              <a:defRPr sz="6599" b="1"/>
            </a:lvl5pPr>
            <a:lvl6pPr marL="9429150" indent="0">
              <a:buNone/>
              <a:defRPr sz="6599" b="1"/>
            </a:lvl6pPr>
            <a:lvl7pPr marL="11314980" indent="0">
              <a:buNone/>
              <a:defRPr sz="6599" b="1"/>
            </a:lvl7pPr>
            <a:lvl8pPr marL="13200810" indent="0">
              <a:buNone/>
              <a:defRPr sz="6599" b="1"/>
            </a:lvl8pPr>
            <a:lvl9pPr marL="15086640" indent="0">
              <a:buNone/>
              <a:defRPr sz="6599" b="1"/>
            </a:lvl9pPr>
          </a:lstStyle>
          <a:p>
            <a:pPr lvl="0"/>
            <a:r>
              <a:rPr lang="es-ES"/>
              <a:t>Haga clic para modificar el estilo de texto del patrón</a:t>
            </a:r>
          </a:p>
        </p:txBody>
      </p:sp>
      <p:sp>
        <p:nvSpPr>
          <p:cNvPr id="4" name="3 Marcador de contenido"/>
          <p:cNvSpPr>
            <a:spLocks noGrp="1"/>
          </p:cNvSpPr>
          <p:nvPr>
            <p:ph sz="half" idx="2"/>
          </p:nvPr>
        </p:nvSpPr>
        <p:spPr>
          <a:xfrm>
            <a:off x="1619967" y="12558392"/>
            <a:ext cx="14315312" cy="22815945"/>
          </a:xfrm>
        </p:spPr>
        <p:txBody>
          <a:bodyPr/>
          <a:lstStyle>
            <a:lvl1pPr>
              <a:defRPr sz="9899"/>
            </a:lvl1pPr>
            <a:lvl2pPr>
              <a:defRPr sz="8249"/>
            </a:lvl2pPr>
            <a:lvl3pPr>
              <a:defRPr sz="7424"/>
            </a:lvl3pPr>
            <a:lvl4pPr>
              <a:defRPr sz="6599"/>
            </a:lvl4pPr>
            <a:lvl5pPr>
              <a:defRPr sz="6599"/>
            </a:lvl5pPr>
            <a:lvl6pPr>
              <a:defRPr sz="6599"/>
            </a:lvl6pPr>
            <a:lvl7pPr>
              <a:defRPr sz="6599"/>
            </a:lvl7pPr>
            <a:lvl8pPr>
              <a:defRPr sz="6599"/>
            </a:lvl8pPr>
            <a:lvl9pPr>
              <a:defRPr sz="6599"/>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16458393" y="8864210"/>
            <a:ext cx="14320934" cy="3694182"/>
          </a:xfrm>
        </p:spPr>
        <p:txBody>
          <a:bodyPr anchor="b"/>
          <a:lstStyle>
            <a:lvl1pPr marL="0" indent="0">
              <a:buNone/>
              <a:defRPr sz="9899" b="1"/>
            </a:lvl1pPr>
            <a:lvl2pPr marL="1885830" indent="0">
              <a:buNone/>
              <a:defRPr sz="8249" b="1"/>
            </a:lvl2pPr>
            <a:lvl3pPr marL="3771660" indent="0">
              <a:buNone/>
              <a:defRPr sz="7424" b="1"/>
            </a:lvl3pPr>
            <a:lvl4pPr marL="5657490" indent="0">
              <a:buNone/>
              <a:defRPr sz="6599" b="1"/>
            </a:lvl4pPr>
            <a:lvl5pPr marL="7543320" indent="0">
              <a:buNone/>
              <a:defRPr sz="6599" b="1"/>
            </a:lvl5pPr>
            <a:lvl6pPr marL="9429150" indent="0">
              <a:buNone/>
              <a:defRPr sz="6599" b="1"/>
            </a:lvl6pPr>
            <a:lvl7pPr marL="11314980" indent="0">
              <a:buNone/>
              <a:defRPr sz="6599" b="1"/>
            </a:lvl7pPr>
            <a:lvl8pPr marL="13200810" indent="0">
              <a:buNone/>
              <a:defRPr sz="6599" b="1"/>
            </a:lvl8pPr>
            <a:lvl9pPr marL="15086640" indent="0">
              <a:buNone/>
              <a:defRPr sz="6599" b="1"/>
            </a:lvl9pPr>
          </a:lstStyle>
          <a:p>
            <a:pPr lvl="0"/>
            <a:r>
              <a:rPr lang="es-ES"/>
              <a:t>Haga clic para modificar el estilo de texto del patrón</a:t>
            </a:r>
          </a:p>
        </p:txBody>
      </p:sp>
      <p:sp>
        <p:nvSpPr>
          <p:cNvPr id="6" name="5 Marcador de contenido"/>
          <p:cNvSpPr>
            <a:spLocks noGrp="1"/>
          </p:cNvSpPr>
          <p:nvPr>
            <p:ph sz="quarter" idx="4"/>
          </p:nvPr>
        </p:nvSpPr>
        <p:spPr>
          <a:xfrm>
            <a:off x="16458393" y="12558392"/>
            <a:ext cx="14320934" cy="22815945"/>
          </a:xfrm>
        </p:spPr>
        <p:txBody>
          <a:bodyPr/>
          <a:lstStyle>
            <a:lvl1pPr>
              <a:defRPr sz="9899"/>
            </a:lvl1pPr>
            <a:lvl2pPr>
              <a:defRPr sz="8249"/>
            </a:lvl2pPr>
            <a:lvl3pPr>
              <a:defRPr sz="7424"/>
            </a:lvl3pPr>
            <a:lvl4pPr>
              <a:defRPr sz="6599"/>
            </a:lvl4pPr>
            <a:lvl5pPr>
              <a:defRPr sz="6599"/>
            </a:lvl5pPr>
            <a:lvl6pPr>
              <a:defRPr sz="6599"/>
            </a:lvl6pPr>
            <a:lvl7pPr>
              <a:defRPr sz="6599"/>
            </a:lvl7pPr>
            <a:lvl8pPr>
              <a:defRPr sz="6599"/>
            </a:lvl8pPr>
            <a:lvl9pPr>
              <a:defRPr sz="6599"/>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1155744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289474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1578101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19968" y="1576675"/>
            <a:ext cx="10659143" cy="6710032"/>
          </a:xfrm>
        </p:spPr>
        <p:txBody>
          <a:bodyPr anchor="b"/>
          <a:lstStyle>
            <a:lvl1pPr algn="l">
              <a:defRPr sz="8249" b="1"/>
            </a:lvl1pPr>
          </a:lstStyle>
          <a:p>
            <a:r>
              <a:rPr lang="es-ES"/>
              <a:t>Haga clic para modificar el estilo de título del patrón</a:t>
            </a:r>
            <a:endParaRPr lang="es-MX"/>
          </a:p>
        </p:txBody>
      </p:sp>
      <p:sp>
        <p:nvSpPr>
          <p:cNvPr id="3" name="2 Marcador de contenido"/>
          <p:cNvSpPr>
            <a:spLocks noGrp="1"/>
          </p:cNvSpPr>
          <p:nvPr>
            <p:ph idx="1"/>
          </p:nvPr>
        </p:nvSpPr>
        <p:spPr>
          <a:xfrm>
            <a:off x="12667222" y="1576679"/>
            <a:ext cx="18112104" cy="33797665"/>
          </a:xfrm>
        </p:spPr>
        <p:txBody>
          <a:bodyPr/>
          <a:lstStyle>
            <a:lvl1pPr>
              <a:defRPr sz="13200"/>
            </a:lvl1pPr>
            <a:lvl2pPr>
              <a:defRPr sz="11550"/>
            </a:lvl2pPr>
            <a:lvl3pPr>
              <a:defRPr sz="9899"/>
            </a:lvl3pPr>
            <a:lvl4pPr>
              <a:defRPr sz="8249"/>
            </a:lvl4pPr>
            <a:lvl5pPr>
              <a:defRPr sz="8249"/>
            </a:lvl5pPr>
            <a:lvl6pPr>
              <a:defRPr sz="8249"/>
            </a:lvl6pPr>
            <a:lvl7pPr>
              <a:defRPr sz="8249"/>
            </a:lvl7pPr>
            <a:lvl8pPr>
              <a:defRPr sz="8249"/>
            </a:lvl8pPr>
            <a:lvl9pPr>
              <a:defRPr sz="8249"/>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1619968" y="8286710"/>
            <a:ext cx="10659143" cy="27087633"/>
          </a:xfrm>
        </p:spPr>
        <p:txBody>
          <a:bodyPr/>
          <a:lstStyle>
            <a:lvl1pPr marL="0" indent="0">
              <a:buNone/>
              <a:defRPr sz="5774"/>
            </a:lvl1pPr>
            <a:lvl2pPr marL="1885830" indent="0">
              <a:buNone/>
              <a:defRPr sz="4949"/>
            </a:lvl2pPr>
            <a:lvl3pPr marL="3771660" indent="0">
              <a:buNone/>
              <a:defRPr sz="4125"/>
            </a:lvl3pPr>
            <a:lvl4pPr marL="5657490" indent="0">
              <a:buNone/>
              <a:defRPr sz="3758"/>
            </a:lvl4pPr>
            <a:lvl5pPr marL="7543320" indent="0">
              <a:buNone/>
              <a:defRPr sz="3758"/>
            </a:lvl5pPr>
            <a:lvl6pPr marL="9429150" indent="0">
              <a:buNone/>
              <a:defRPr sz="3758"/>
            </a:lvl6pPr>
            <a:lvl7pPr marL="11314980" indent="0">
              <a:buNone/>
              <a:defRPr sz="3758"/>
            </a:lvl7pPr>
            <a:lvl8pPr marL="13200810" indent="0">
              <a:buNone/>
              <a:defRPr sz="3758"/>
            </a:lvl8pPr>
            <a:lvl9pPr marL="15086640" indent="0">
              <a:buNone/>
              <a:defRPr sz="3758"/>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1815192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50489" y="27720134"/>
            <a:ext cx="19439573" cy="3272519"/>
          </a:xfrm>
        </p:spPr>
        <p:txBody>
          <a:bodyPr anchor="b"/>
          <a:lstStyle>
            <a:lvl1pPr algn="l">
              <a:defRPr sz="8249"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6350489" y="3538349"/>
            <a:ext cx="19439573" cy="23760113"/>
          </a:xfrm>
        </p:spPr>
        <p:txBody>
          <a:bodyPr/>
          <a:lstStyle>
            <a:lvl1pPr marL="0" indent="0">
              <a:buNone/>
              <a:defRPr sz="13200"/>
            </a:lvl1pPr>
            <a:lvl2pPr marL="1885830" indent="0">
              <a:buNone/>
              <a:defRPr sz="11550"/>
            </a:lvl2pPr>
            <a:lvl3pPr marL="3771660" indent="0">
              <a:buNone/>
              <a:defRPr sz="9899"/>
            </a:lvl3pPr>
            <a:lvl4pPr marL="5657490" indent="0">
              <a:buNone/>
              <a:defRPr sz="8249"/>
            </a:lvl4pPr>
            <a:lvl5pPr marL="7543320" indent="0">
              <a:buNone/>
              <a:defRPr sz="8249"/>
            </a:lvl5pPr>
            <a:lvl6pPr marL="9429150" indent="0">
              <a:buNone/>
              <a:defRPr sz="8249"/>
            </a:lvl6pPr>
            <a:lvl7pPr marL="11314980" indent="0">
              <a:buNone/>
              <a:defRPr sz="8249"/>
            </a:lvl7pPr>
            <a:lvl8pPr marL="13200810" indent="0">
              <a:buNone/>
              <a:defRPr sz="8249"/>
            </a:lvl8pPr>
            <a:lvl9pPr marL="15086640" indent="0">
              <a:buNone/>
              <a:defRPr sz="8249"/>
            </a:lvl9pPr>
          </a:lstStyle>
          <a:p>
            <a:endParaRPr lang="es-MX"/>
          </a:p>
        </p:txBody>
      </p:sp>
      <p:sp>
        <p:nvSpPr>
          <p:cNvPr id="4" name="3 Marcador de texto"/>
          <p:cNvSpPr>
            <a:spLocks noGrp="1"/>
          </p:cNvSpPr>
          <p:nvPr>
            <p:ph type="body" sz="half" idx="2"/>
          </p:nvPr>
        </p:nvSpPr>
        <p:spPr>
          <a:xfrm>
            <a:off x="6350489" y="30992653"/>
            <a:ext cx="19439573" cy="4647519"/>
          </a:xfrm>
        </p:spPr>
        <p:txBody>
          <a:bodyPr/>
          <a:lstStyle>
            <a:lvl1pPr marL="0" indent="0">
              <a:buNone/>
              <a:defRPr sz="5774"/>
            </a:lvl1pPr>
            <a:lvl2pPr marL="1885830" indent="0">
              <a:buNone/>
              <a:defRPr sz="4949"/>
            </a:lvl2pPr>
            <a:lvl3pPr marL="3771660" indent="0">
              <a:buNone/>
              <a:defRPr sz="4125"/>
            </a:lvl3pPr>
            <a:lvl4pPr marL="5657490" indent="0">
              <a:buNone/>
              <a:defRPr sz="3758"/>
            </a:lvl4pPr>
            <a:lvl5pPr marL="7543320" indent="0">
              <a:buNone/>
              <a:defRPr sz="3758"/>
            </a:lvl5pPr>
            <a:lvl6pPr marL="9429150" indent="0">
              <a:buNone/>
              <a:defRPr sz="3758"/>
            </a:lvl6pPr>
            <a:lvl7pPr marL="11314980" indent="0">
              <a:buNone/>
              <a:defRPr sz="3758"/>
            </a:lvl7pPr>
            <a:lvl8pPr marL="13200810" indent="0">
              <a:buNone/>
              <a:defRPr sz="3758"/>
            </a:lvl8pPr>
            <a:lvl9pPr marL="15086640" indent="0">
              <a:buNone/>
              <a:defRPr sz="3758"/>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4FCDA87-225C-4284-84AA-CD7C262BC5E2}" type="datetimeFigureOut">
              <a:rPr lang="es-MX" smtClean="0"/>
              <a:t>05/11/2024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1697BF4-C9EE-40CE-8325-556EBFA6FD79}" type="slidenum">
              <a:rPr lang="es-MX" smtClean="0"/>
              <a:t>‹Nº›</a:t>
            </a:fld>
            <a:endParaRPr lang="es-MX"/>
          </a:p>
        </p:txBody>
      </p:sp>
    </p:spTree>
    <p:extLst>
      <p:ext uri="{BB962C8B-B14F-4D97-AF65-F5344CB8AC3E}">
        <p14:creationId xmlns:p14="http://schemas.microsoft.com/office/powerpoint/2010/main" val="395137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19965" y="1585844"/>
            <a:ext cx="29159359" cy="6600031"/>
          </a:xfrm>
          <a:prstGeom prst="rect">
            <a:avLst/>
          </a:prstGeom>
        </p:spPr>
        <p:txBody>
          <a:bodyPr vert="horz" lIns="411480" tIns="205740" rIns="411480" bIns="20574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1619965" y="9240051"/>
            <a:ext cx="29159359" cy="26134293"/>
          </a:xfrm>
          <a:prstGeom prst="rect">
            <a:avLst/>
          </a:prstGeom>
        </p:spPr>
        <p:txBody>
          <a:bodyPr vert="horz" lIns="411480" tIns="205740" rIns="411480" bIns="20574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1619965" y="36703513"/>
            <a:ext cx="7559834" cy="2108342"/>
          </a:xfrm>
          <a:prstGeom prst="rect">
            <a:avLst/>
          </a:prstGeom>
        </p:spPr>
        <p:txBody>
          <a:bodyPr vert="horz" lIns="411480" tIns="205740" rIns="411480" bIns="205740" rtlCol="0" anchor="ctr"/>
          <a:lstStyle>
            <a:lvl1pPr algn="l">
              <a:defRPr sz="4949">
                <a:solidFill>
                  <a:schemeClr val="tx1">
                    <a:tint val="75000"/>
                  </a:schemeClr>
                </a:solidFill>
              </a:defRPr>
            </a:lvl1pPr>
          </a:lstStyle>
          <a:p>
            <a:fld id="{64FCDA87-225C-4284-84AA-CD7C262BC5E2}" type="datetimeFigureOut">
              <a:rPr lang="es-MX" smtClean="0"/>
              <a:t>05/11/2024</a:t>
            </a:fld>
            <a:endParaRPr lang="es-MX"/>
          </a:p>
        </p:txBody>
      </p:sp>
      <p:sp>
        <p:nvSpPr>
          <p:cNvPr id="5" name="4 Marcador de pie de página"/>
          <p:cNvSpPr>
            <a:spLocks noGrp="1"/>
          </p:cNvSpPr>
          <p:nvPr>
            <p:ph type="ftr" sz="quarter" idx="3"/>
          </p:nvPr>
        </p:nvSpPr>
        <p:spPr>
          <a:xfrm>
            <a:off x="11069757" y="36703513"/>
            <a:ext cx="10259775" cy="2108342"/>
          </a:xfrm>
          <a:prstGeom prst="rect">
            <a:avLst/>
          </a:prstGeom>
        </p:spPr>
        <p:txBody>
          <a:bodyPr vert="horz" lIns="411480" tIns="205740" rIns="411480" bIns="205740" rtlCol="0" anchor="ctr"/>
          <a:lstStyle>
            <a:lvl1pPr algn="ctr">
              <a:defRPr sz="4949">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23219491" y="36703513"/>
            <a:ext cx="7559834" cy="2108342"/>
          </a:xfrm>
          <a:prstGeom prst="rect">
            <a:avLst/>
          </a:prstGeom>
        </p:spPr>
        <p:txBody>
          <a:bodyPr vert="horz" lIns="411480" tIns="205740" rIns="411480" bIns="205740" rtlCol="0" anchor="ctr"/>
          <a:lstStyle>
            <a:lvl1pPr algn="r">
              <a:defRPr sz="4949">
                <a:solidFill>
                  <a:schemeClr val="tx1">
                    <a:tint val="75000"/>
                  </a:schemeClr>
                </a:solidFill>
              </a:defRPr>
            </a:lvl1pPr>
          </a:lstStyle>
          <a:p>
            <a:fld id="{C1697BF4-C9EE-40CE-8325-556EBFA6FD79}" type="slidenum">
              <a:rPr lang="es-MX" smtClean="0"/>
              <a:t>‹Nº›</a:t>
            </a:fld>
            <a:endParaRPr lang="es-MX"/>
          </a:p>
        </p:txBody>
      </p:sp>
    </p:spTree>
    <p:extLst>
      <p:ext uri="{BB962C8B-B14F-4D97-AF65-F5344CB8AC3E}">
        <p14:creationId xmlns:p14="http://schemas.microsoft.com/office/powerpoint/2010/main" val="2676947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71660" rtl="0" eaLnBrk="1" latinLnBrk="0" hangingPunct="1">
        <a:spcBef>
          <a:spcPct val="0"/>
        </a:spcBef>
        <a:buNone/>
        <a:defRPr sz="18149" kern="1200">
          <a:solidFill>
            <a:schemeClr val="tx1"/>
          </a:solidFill>
          <a:latin typeface="+mj-lt"/>
          <a:ea typeface="+mj-ea"/>
          <a:cs typeface="+mj-cs"/>
        </a:defRPr>
      </a:lvl1pPr>
    </p:titleStyle>
    <p:bodyStyle>
      <a:lvl1pPr marL="1414373" indent="-1414373" algn="l" defTabSz="377166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1pPr>
      <a:lvl2pPr marL="3064474" indent="-1178643" algn="l" defTabSz="3771660" rtl="0" eaLnBrk="1" latinLnBrk="0" hangingPunct="1">
        <a:spcBef>
          <a:spcPct val="20000"/>
        </a:spcBef>
        <a:buFont typeface="Arial" panose="020B0604020202020204" pitchFamily="34" charset="0"/>
        <a:buChar char="–"/>
        <a:defRPr sz="11550" kern="1200">
          <a:solidFill>
            <a:schemeClr val="tx1"/>
          </a:solidFill>
          <a:latin typeface="+mn-lt"/>
          <a:ea typeface="+mn-ea"/>
          <a:cs typeface="+mn-cs"/>
        </a:defRPr>
      </a:lvl2pPr>
      <a:lvl3pPr marL="4714575" indent="-942915" algn="l" defTabSz="3771660" rtl="0" eaLnBrk="1" latinLnBrk="0" hangingPunct="1">
        <a:spcBef>
          <a:spcPct val="20000"/>
        </a:spcBef>
        <a:buFont typeface="Arial" panose="020B0604020202020204" pitchFamily="34" charset="0"/>
        <a:buChar char="•"/>
        <a:defRPr sz="9899" kern="1200">
          <a:solidFill>
            <a:schemeClr val="tx1"/>
          </a:solidFill>
          <a:latin typeface="+mn-lt"/>
          <a:ea typeface="+mn-ea"/>
          <a:cs typeface="+mn-cs"/>
        </a:defRPr>
      </a:lvl3pPr>
      <a:lvl4pPr marL="6600405" indent="-942915" algn="l" defTabSz="3771660" rtl="0" eaLnBrk="1" latinLnBrk="0" hangingPunct="1">
        <a:spcBef>
          <a:spcPct val="20000"/>
        </a:spcBef>
        <a:buFont typeface="Arial" panose="020B0604020202020204" pitchFamily="34" charset="0"/>
        <a:buChar char="–"/>
        <a:defRPr sz="8249" kern="1200">
          <a:solidFill>
            <a:schemeClr val="tx1"/>
          </a:solidFill>
          <a:latin typeface="+mn-lt"/>
          <a:ea typeface="+mn-ea"/>
          <a:cs typeface="+mn-cs"/>
        </a:defRPr>
      </a:lvl4pPr>
      <a:lvl5pPr marL="8486235" indent="-942915" algn="l" defTabSz="3771660" rtl="0" eaLnBrk="1" latinLnBrk="0" hangingPunct="1">
        <a:spcBef>
          <a:spcPct val="20000"/>
        </a:spcBef>
        <a:buFont typeface="Arial" panose="020B0604020202020204" pitchFamily="34" charset="0"/>
        <a:buChar char="»"/>
        <a:defRPr sz="8249" kern="1200">
          <a:solidFill>
            <a:schemeClr val="tx1"/>
          </a:solidFill>
          <a:latin typeface="+mn-lt"/>
          <a:ea typeface="+mn-ea"/>
          <a:cs typeface="+mn-cs"/>
        </a:defRPr>
      </a:lvl5pPr>
      <a:lvl6pPr marL="10372064" indent="-942915" algn="l" defTabSz="3771660" rtl="0" eaLnBrk="1" latinLnBrk="0" hangingPunct="1">
        <a:spcBef>
          <a:spcPct val="20000"/>
        </a:spcBef>
        <a:buFont typeface="Arial" panose="020B0604020202020204" pitchFamily="34" charset="0"/>
        <a:buChar char="•"/>
        <a:defRPr sz="8249" kern="1200">
          <a:solidFill>
            <a:schemeClr val="tx1"/>
          </a:solidFill>
          <a:latin typeface="+mn-lt"/>
          <a:ea typeface="+mn-ea"/>
          <a:cs typeface="+mn-cs"/>
        </a:defRPr>
      </a:lvl6pPr>
      <a:lvl7pPr marL="12257895" indent="-942915" algn="l" defTabSz="3771660" rtl="0" eaLnBrk="1" latinLnBrk="0" hangingPunct="1">
        <a:spcBef>
          <a:spcPct val="20000"/>
        </a:spcBef>
        <a:buFont typeface="Arial" panose="020B0604020202020204" pitchFamily="34" charset="0"/>
        <a:buChar char="•"/>
        <a:defRPr sz="8249" kern="1200">
          <a:solidFill>
            <a:schemeClr val="tx1"/>
          </a:solidFill>
          <a:latin typeface="+mn-lt"/>
          <a:ea typeface="+mn-ea"/>
          <a:cs typeface="+mn-cs"/>
        </a:defRPr>
      </a:lvl7pPr>
      <a:lvl8pPr marL="14143725" indent="-942915" algn="l" defTabSz="3771660" rtl="0" eaLnBrk="1" latinLnBrk="0" hangingPunct="1">
        <a:spcBef>
          <a:spcPct val="20000"/>
        </a:spcBef>
        <a:buFont typeface="Arial" panose="020B0604020202020204" pitchFamily="34" charset="0"/>
        <a:buChar char="•"/>
        <a:defRPr sz="8249" kern="1200">
          <a:solidFill>
            <a:schemeClr val="tx1"/>
          </a:solidFill>
          <a:latin typeface="+mn-lt"/>
          <a:ea typeface="+mn-ea"/>
          <a:cs typeface="+mn-cs"/>
        </a:defRPr>
      </a:lvl8pPr>
      <a:lvl9pPr marL="16029555" indent="-942915" algn="l" defTabSz="3771660" rtl="0" eaLnBrk="1" latinLnBrk="0" hangingPunct="1">
        <a:spcBef>
          <a:spcPct val="20000"/>
        </a:spcBef>
        <a:buFont typeface="Arial" panose="020B0604020202020204" pitchFamily="34" charset="0"/>
        <a:buChar char="•"/>
        <a:defRPr sz="8249" kern="1200">
          <a:solidFill>
            <a:schemeClr val="tx1"/>
          </a:solidFill>
          <a:latin typeface="+mn-lt"/>
          <a:ea typeface="+mn-ea"/>
          <a:cs typeface="+mn-cs"/>
        </a:defRPr>
      </a:lvl9pPr>
    </p:bodyStyle>
    <p:otherStyle>
      <a:defPPr>
        <a:defRPr lang="es-MX"/>
      </a:defPPr>
      <a:lvl1pPr marL="0" algn="l" defTabSz="3771660" rtl="0" eaLnBrk="1" latinLnBrk="0" hangingPunct="1">
        <a:defRPr sz="7424" kern="1200">
          <a:solidFill>
            <a:schemeClr val="tx1"/>
          </a:solidFill>
          <a:latin typeface="+mn-lt"/>
          <a:ea typeface="+mn-ea"/>
          <a:cs typeface="+mn-cs"/>
        </a:defRPr>
      </a:lvl1pPr>
      <a:lvl2pPr marL="1885830" algn="l" defTabSz="3771660" rtl="0" eaLnBrk="1" latinLnBrk="0" hangingPunct="1">
        <a:defRPr sz="7424" kern="1200">
          <a:solidFill>
            <a:schemeClr val="tx1"/>
          </a:solidFill>
          <a:latin typeface="+mn-lt"/>
          <a:ea typeface="+mn-ea"/>
          <a:cs typeface="+mn-cs"/>
        </a:defRPr>
      </a:lvl2pPr>
      <a:lvl3pPr marL="3771660" algn="l" defTabSz="3771660" rtl="0" eaLnBrk="1" latinLnBrk="0" hangingPunct="1">
        <a:defRPr sz="7424" kern="1200">
          <a:solidFill>
            <a:schemeClr val="tx1"/>
          </a:solidFill>
          <a:latin typeface="+mn-lt"/>
          <a:ea typeface="+mn-ea"/>
          <a:cs typeface="+mn-cs"/>
        </a:defRPr>
      </a:lvl3pPr>
      <a:lvl4pPr marL="5657490" algn="l" defTabSz="3771660" rtl="0" eaLnBrk="1" latinLnBrk="0" hangingPunct="1">
        <a:defRPr sz="7424" kern="1200">
          <a:solidFill>
            <a:schemeClr val="tx1"/>
          </a:solidFill>
          <a:latin typeface="+mn-lt"/>
          <a:ea typeface="+mn-ea"/>
          <a:cs typeface="+mn-cs"/>
        </a:defRPr>
      </a:lvl4pPr>
      <a:lvl5pPr marL="7543320" algn="l" defTabSz="3771660" rtl="0" eaLnBrk="1" latinLnBrk="0" hangingPunct="1">
        <a:defRPr sz="7424" kern="1200">
          <a:solidFill>
            <a:schemeClr val="tx1"/>
          </a:solidFill>
          <a:latin typeface="+mn-lt"/>
          <a:ea typeface="+mn-ea"/>
          <a:cs typeface="+mn-cs"/>
        </a:defRPr>
      </a:lvl5pPr>
      <a:lvl6pPr marL="9429150" algn="l" defTabSz="3771660" rtl="0" eaLnBrk="1" latinLnBrk="0" hangingPunct="1">
        <a:defRPr sz="7424" kern="1200">
          <a:solidFill>
            <a:schemeClr val="tx1"/>
          </a:solidFill>
          <a:latin typeface="+mn-lt"/>
          <a:ea typeface="+mn-ea"/>
          <a:cs typeface="+mn-cs"/>
        </a:defRPr>
      </a:lvl6pPr>
      <a:lvl7pPr marL="11314980" algn="l" defTabSz="3771660" rtl="0" eaLnBrk="1" latinLnBrk="0" hangingPunct="1">
        <a:defRPr sz="7424" kern="1200">
          <a:solidFill>
            <a:schemeClr val="tx1"/>
          </a:solidFill>
          <a:latin typeface="+mn-lt"/>
          <a:ea typeface="+mn-ea"/>
          <a:cs typeface="+mn-cs"/>
        </a:defRPr>
      </a:lvl7pPr>
      <a:lvl8pPr marL="13200810" algn="l" defTabSz="3771660" rtl="0" eaLnBrk="1" latinLnBrk="0" hangingPunct="1">
        <a:defRPr sz="7424" kern="1200">
          <a:solidFill>
            <a:schemeClr val="tx1"/>
          </a:solidFill>
          <a:latin typeface="+mn-lt"/>
          <a:ea typeface="+mn-ea"/>
          <a:cs typeface="+mn-cs"/>
        </a:defRPr>
      </a:lvl8pPr>
      <a:lvl9pPr marL="15086640" algn="l" defTabSz="3771660" rtl="0" eaLnBrk="1" latinLnBrk="0" hangingPunct="1">
        <a:defRPr sz="74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i.org/10.22201/ceiich.24485691e.2014.12.49710" TargetMode="Externa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9142860" y="2791753"/>
            <a:ext cx="14125428" cy="2067361"/>
          </a:xfrm>
          <a:prstGeom prst="rect">
            <a:avLst/>
          </a:prstGeom>
          <a:noFill/>
        </p:spPr>
        <p:txBody>
          <a:bodyPr wrap="square" rtlCol="0">
            <a:spAutoFit/>
          </a:bodyPr>
          <a:lstStyle/>
          <a:p>
            <a:pPr algn="ctr"/>
            <a:r>
              <a:rPr lang="es-MX" sz="6417" b="1" dirty="0">
                <a:latin typeface="Arial Black" panose="020B0A04020102020204" pitchFamily="34" charset="0"/>
                <a:cs typeface="Arial" panose="020B0604020202020204" pitchFamily="34" charset="0"/>
              </a:rPr>
              <a:t>COLOCA TU TÍTULO AQUÍ</a:t>
            </a:r>
          </a:p>
          <a:p>
            <a:pPr algn="ctr"/>
            <a:r>
              <a:rPr lang="es-MX" sz="6417" b="1" dirty="0">
                <a:latin typeface="Arial Black" panose="020B0A04020102020204" pitchFamily="34" charset="0"/>
                <a:cs typeface="Arial" panose="020B0604020202020204" pitchFamily="34" charset="0"/>
              </a:rPr>
              <a:t>SEGUNDA LÍNEA</a:t>
            </a:r>
          </a:p>
        </p:txBody>
      </p:sp>
      <p:sp>
        <p:nvSpPr>
          <p:cNvPr id="21" name="Rectángulo 20"/>
          <p:cNvSpPr/>
          <p:nvPr/>
        </p:nvSpPr>
        <p:spPr>
          <a:xfrm>
            <a:off x="0" y="508904"/>
            <a:ext cx="32399287" cy="1979980"/>
          </a:xfrm>
          <a:prstGeom prst="rect">
            <a:avLst/>
          </a:prstGeom>
          <a:solidFill>
            <a:srgbClr val="CCC1D6">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5500" b="1" i="1" dirty="0"/>
          </a:p>
        </p:txBody>
      </p:sp>
      <p:graphicFrame>
        <p:nvGraphicFramePr>
          <p:cNvPr id="4" name="Tabla 3"/>
          <p:cNvGraphicFramePr>
            <a:graphicFrameLocks noGrp="1"/>
          </p:cNvGraphicFramePr>
          <p:nvPr>
            <p:extLst>
              <p:ext uri="{D42A27DB-BD31-4B8C-83A1-F6EECF244321}">
                <p14:modId xmlns:p14="http://schemas.microsoft.com/office/powerpoint/2010/main" val="2314846821"/>
              </p:ext>
            </p:extLst>
          </p:nvPr>
        </p:nvGraphicFramePr>
        <p:xfrm>
          <a:off x="645917" y="4851697"/>
          <a:ext cx="31179465" cy="3132000"/>
        </p:xfrm>
        <a:graphic>
          <a:graphicData uri="http://schemas.openxmlformats.org/drawingml/2006/table">
            <a:tbl>
              <a:tblPr firstRow="1" bandRow="1">
                <a:tableStyleId>{5C22544A-7EE6-4342-B048-85BDC9FD1C3A}</a:tableStyleId>
              </a:tblPr>
              <a:tblGrid>
                <a:gridCol w="10393155">
                  <a:extLst>
                    <a:ext uri="{9D8B030D-6E8A-4147-A177-3AD203B41FA5}">
                      <a16:colId xmlns:a16="http://schemas.microsoft.com/office/drawing/2014/main" val="2362520375"/>
                    </a:ext>
                  </a:extLst>
                </a:gridCol>
                <a:gridCol w="10393155">
                  <a:extLst>
                    <a:ext uri="{9D8B030D-6E8A-4147-A177-3AD203B41FA5}">
                      <a16:colId xmlns:a16="http://schemas.microsoft.com/office/drawing/2014/main" val="418199943"/>
                    </a:ext>
                  </a:extLst>
                </a:gridCol>
                <a:gridCol w="10393155">
                  <a:extLst>
                    <a:ext uri="{9D8B030D-6E8A-4147-A177-3AD203B41FA5}">
                      <a16:colId xmlns:a16="http://schemas.microsoft.com/office/drawing/2014/main" val="3483622012"/>
                    </a:ext>
                  </a:extLst>
                </a:gridCol>
              </a:tblGrid>
              <a:tr h="720000">
                <a:tc>
                  <a:txBody>
                    <a:bodyPr/>
                    <a:lstStyle/>
                    <a:p>
                      <a:pPr algn="ctr"/>
                      <a:r>
                        <a:rPr lang="es-MX" sz="3500" b="1" kern="1200" dirty="0">
                          <a:solidFill>
                            <a:schemeClr val="tx1"/>
                          </a:solidFill>
                          <a:latin typeface="Bookman Old Style" panose="02050604050505020204" pitchFamily="18" charset="0"/>
                          <a:ea typeface="+mn-ea"/>
                          <a:cs typeface="Arial" panose="020B0604020202020204" pitchFamily="34" charset="0"/>
                        </a:rPr>
                        <a:t>Apellidos 1</a:t>
                      </a:r>
                      <a:r>
                        <a:rPr lang="es-MX" sz="3500" b="1" kern="1200" baseline="30000" dirty="0">
                          <a:solidFill>
                            <a:schemeClr val="tx1"/>
                          </a:solidFill>
                          <a:latin typeface="Bookman Old Style" panose="02050604050505020204" pitchFamily="18" charset="0"/>
                          <a:ea typeface="+mn-ea"/>
                          <a:cs typeface="Arial" panose="020B0604020202020204" pitchFamily="34" charset="0"/>
                        </a:rPr>
                        <a:t>er</a:t>
                      </a:r>
                      <a:r>
                        <a:rPr lang="es-MX" sz="3500" b="1" kern="1200" dirty="0">
                          <a:solidFill>
                            <a:schemeClr val="tx1"/>
                          </a:solidFill>
                          <a:latin typeface="Bookman Old Style" panose="02050604050505020204" pitchFamily="18" charset="0"/>
                          <a:ea typeface="+mn-ea"/>
                          <a:cs typeface="Arial" panose="020B0604020202020204" pitchFamily="34" charset="0"/>
                        </a:rPr>
                        <a:t> autor, Nombre(s) 1</a:t>
                      </a:r>
                      <a:r>
                        <a:rPr lang="es-MX" sz="3500" b="1" kern="1200" baseline="30000" dirty="0">
                          <a:solidFill>
                            <a:schemeClr val="tx1"/>
                          </a:solidFill>
                          <a:latin typeface="Bookman Old Style" panose="02050604050505020204" pitchFamily="18" charset="0"/>
                          <a:ea typeface="+mn-ea"/>
                          <a:cs typeface="Arial" panose="020B0604020202020204" pitchFamily="34" charset="0"/>
                        </a:rPr>
                        <a:t>er</a:t>
                      </a:r>
                      <a:r>
                        <a:rPr lang="es-MX" sz="3500" b="1" kern="1200" dirty="0">
                          <a:solidFill>
                            <a:schemeClr val="tx1"/>
                          </a:solidFill>
                          <a:latin typeface="Bookman Old Style" panose="02050604050505020204" pitchFamily="18" charset="0"/>
                          <a:ea typeface="+mn-ea"/>
                          <a:cs typeface="Arial" panose="020B0604020202020204" pitchFamily="34" charset="0"/>
                        </a:rPr>
                        <a:t> autor</a:t>
                      </a: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MX" sz="3500" b="1" kern="1200" dirty="0">
                          <a:solidFill>
                            <a:schemeClr val="tx1"/>
                          </a:solidFill>
                          <a:latin typeface="Bookman Old Style" panose="02050604050505020204" pitchFamily="18" charset="0"/>
                          <a:ea typeface="+mn-ea"/>
                          <a:cs typeface="Arial" panose="020B0604020202020204" pitchFamily="34" charset="0"/>
                        </a:rPr>
                        <a:t>Apellidos 2</a:t>
                      </a:r>
                      <a:r>
                        <a:rPr lang="es-MX" sz="3500" b="1" kern="1200" baseline="30000" dirty="0">
                          <a:solidFill>
                            <a:schemeClr val="tx1"/>
                          </a:solidFill>
                          <a:latin typeface="Bookman Old Style" panose="02050604050505020204" pitchFamily="18" charset="0"/>
                          <a:ea typeface="+mn-ea"/>
                          <a:cs typeface="Arial" panose="020B0604020202020204" pitchFamily="34" charset="0"/>
                        </a:rPr>
                        <a:t>o</a:t>
                      </a:r>
                      <a:r>
                        <a:rPr lang="es-MX" sz="3500" b="1" kern="1200" dirty="0">
                          <a:solidFill>
                            <a:schemeClr val="tx1"/>
                          </a:solidFill>
                          <a:latin typeface="Bookman Old Style" panose="02050604050505020204" pitchFamily="18" charset="0"/>
                          <a:ea typeface="+mn-ea"/>
                          <a:cs typeface="Arial" panose="020B0604020202020204" pitchFamily="34" charset="0"/>
                        </a:rPr>
                        <a:t> autor, Nombre(s) 2</a:t>
                      </a:r>
                      <a:r>
                        <a:rPr lang="es-MX" sz="3500" b="1" kern="1200" baseline="30000" dirty="0">
                          <a:solidFill>
                            <a:schemeClr val="tx1"/>
                          </a:solidFill>
                          <a:latin typeface="Bookman Old Style" panose="02050604050505020204" pitchFamily="18" charset="0"/>
                          <a:ea typeface="+mn-ea"/>
                          <a:cs typeface="Arial" panose="020B0604020202020204" pitchFamily="34" charset="0"/>
                        </a:rPr>
                        <a:t>o</a:t>
                      </a:r>
                      <a:r>
                        <a:rPr lang="es-MX" sz="3500" b="1" kern="1200" dirty="0">
                          <a:solidFill>
                            <a:schemeClr val="tx1"/>
                          </a:solidFill>
                          <a:latin typeface="Bookman Old Style" panose="02050604050505020204" pitchFamily="18" charset="0"/>
                          <a:ea typeface="+mn-ea"/>
                          <a:cs typeface="Arial" panose="020B0604020202020204" pitchFamily="34" charset="0"/>
                        </a:rPr>
                        <a:t> autor</a:t>
                      </a: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MX" sz="3500" b="1" kern="1200" dirty="0">
                          <a:solidFill>
                            <a:schemeClr val="tx1"/>
                          </a:solidFill>
                          <a:latin typeface="Bookman Old Style" panose="02050604050505020204" pitchFamily="18" charset="0"/>
                          <a:ea typeface="+mn-ea"/>
                          <a:cs typeface="Arial" panose="020B0604020202020204" pitchFamily="34" charset="0"/>
                        </a:rPr>
                        <a:t>Apellidos 3</a:t>
                      </a:r>
                      <a:r>
                        <a:rPr lang="es-MX" sz="3500" b="1" kern="1200" baseline="30000" dirty="0">
                          <a:solidFill>
                            <a:schemeClr val="tx1"/>
                          </a:solidFill>
                          <a:latin typeface="Bookman Old Style" panose="02050604050505020204" pitchFamily="18" charset="0"/>
                          <a:ea typeface="+mn-ea"/>
                          <a:cs typeface="Arial" panose="020B0604020202020204" pitchFamily="34" charset="0"/>
                        </a:rPr>
                        <a:t>er</a:t>
                      </a:r>
                      <a:r>
                        <a:rPr lang="es-MX" sz="3500" b="1" kern="1200" dirty="0">
                          <a:solidFill>
                            <a:schemeClr val="tx1"/>
                          </a:solidFill>
                          <a:latin typeface="Bookman Old Style" panose="02050604050505020204" pitchFamily="18" charset="0"/>
                          <a:ea typeface="+mn-ea"/>
                          <a:cs typeface="Arial" panose="020B0604020202020204" pitchFamily="34" charset="0"/>
                        </a:rPr>
                        <a:t> autor, Nombre(s) 3</a:t>
                      </a:r>
                      <a:r>
                        <a:rPr lang="es-MX" sz="3500" b="1" kern="1200" baseline="30000" dirty="0">
                          <a:solidFill>
                            <a:schemeClr val="tx1"/>
                          </a:solidFill>
                          <a:latin typeface="Bookman Old Style" panose="02050604050505020204" pitchFamily="18" charset="0"/>
                          <a:ea typeface="+mn-ea"/>
                          <a:cs typeface="Arial" panose="020B0604020202020204" pitchFamily="34" charset="0"/>
                        </a:rPr>
                        <a:t>er</a:t>
                      </a:r>
                      <a:r>
                        <a:rPr lang="es-MX" sz="3500" b="1" kern="1200" dirty="0">
                          <a:solidFill>
                            <a:schemeClr val="tx1"/>
                          </a:solidFill>
                          <a:latin typeface="Bookman Old Style" panose="02050604050505020204" pitchFamily="18" charset="0"/>
                          <a:ea typeface="+mn-ea"/>
                          <a:cs typeface="Arial" panose="020B0604020202020204" pitchFamily="34" charset="0"/>
                        </a:rPr>
                        <a:t> autor</a:t>
                      </a: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9798044"/>
                  </a:ext>
                </a:extLst>
              </a:tr>
              <a:tr h="720000">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r>
                        <a:rPr lang="es-MX" sz="3500" b="0" i="1" dirty="0">
                          <a:latin typeface="Bookman Old Style" panose="02050604050505020204" pitchFamily="18" charset="0"/>
                          <a:cs typeface="Arial" panose="020B0604020202020204" pitchFamily="34" charset="0"/>
                        </a:rPr>
                        <a:t>Correo-e del </a:t>
                      </a:r>
                      <a:r>
                        <a:rPr lang="es-MX" sz="3500" b="0" i="1" kern="1200" dirty="0">
                          <a:solidFill>
                            <a:schemeClr val="tx1"/>
                          </a:solidFill>
                          <a:latin typeface="Bookman Old Style" panose="02050604050505020204" pitchFamily="18" charset="0"/>
                          <a:ea typeface="+mn-ea"/>
                          <a:cs typeface="Arial" panose="020B0604020202020204" pitchFamily="34" charset="0"/>
                        </a:rPr>
                        <a:t>1</a:t>
                      </a:r>
                      <a:r>
                        <a:rPr lang="es-MX" sz="3500" b="0" i="1" kern="1200" baseline="30000" dirty="0">
                          <a:solidFill>
                            <a:schemeClr val="tx1"/>
                          </a:solidFill>
                          <a:latin typeface="Bookman Old Style" panose="02050604050505020204" pitchFamily="18" charset="0"/>
                          <a:ea typeface="+mn-ea"/>
                          <a:cs typeface="Arial" panose="020B0604020202020204" pitchFamily="34" charset="0"/>
                        </a:rPr>
                        <a:t>er</a:t>
                      </a:r>
                      <a:r>
                        <a:rPr lang="es-MX" sz="3500" b="0" i="1" dirty="0">
                          <a:latin typeface="Bookman Old Style" panose="02050604050505020204" pitchFamily="18" charset="0"/>
                          <a:cs typeface="Arial" panose="020B0604020202020204" pitchFamily="34" charset="0"/>
                        </a:rPr>
                        <a:t> autor</a:t>
                      </a:r>
                      <a:endParaRPr lang="es-MX" sz="3500" b="0" i="1" kern="1200" dirty="0">
                        <a:solidFill>
                          <a:schemeClr val="tx1"/>
                        </a:solidFill>
                        <a:latin typeface="Bookman Old Style" panose="02050604050505020204" pitchFamily="18" charset="0"/>
                        <a:ea typeface="+mn-ea"/>
                        <a:cs typeface="Arial" panose="020B0604020202020204" pitchFamily="34" charset="0"/>
                      </a:endParaRP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r>
                        <a:rPr lang="es-MX" sz="3500" b="0" i="1" dirty="0">
                          <a:latin typeface="Bookman Old Style" panose="02050604050505020204" pitchFamily="18" charset="0"/>
                          <a:cs typeface="Arial" panose="020B0604020202020204" pitchFamily="34" charset="0"/>
                        </a:rPr>
                        <a:t>Correo-e del </a:t>
                      </a:r>
                      <a:r>
                        <a:rPr lang="es-MX" sz="3500" b="0" i="1" kern="1200" dirty="0">
                          <a:solidFill>
                            <a:schemeClr val="tx1"/>
                          </a:solidFill>
                          <a:latin typeface="Bookman Old Style" panose="02050604050505020204" pitchFamily="18" charset="0"/>
                          <a:ea typeface="+mn-ea"/>
                          <a:cs typeface="Arial" panose="020B0604020202020204" pitchFamily="34" charset="0"/>
                        </a:rPr>
                        <a:t>2</a:t>
                      </a:r>
                      <a:r>
                        <a:rPr lang="es-MX" sz="3500" b="0" i="1" kern="1200" baseline="30000" dirty="0">
                          <a:solidFill>
                            <a:schemeClr val="tx1"/>
                          </a:solidFill>
                          <a:latin typeface="Bookman Old Style" panose="02050604050505020204" pitchFamily="18" charset="0"/>
                          <a:ea typeface="+mn-ea"/>
                          <a:cs typeface="Arial" panose="020B0604020202020204" pitchFamily="34" charset="0"/>
                        </a:rPr>
                        <a:t>o</a:t>
                      </a:r>
                      <a:r>
                        <a:rPr lang="es-MX" sz="3500" b="0" i="1" dirty="0">
                          <a:latin typeface="Bookman Old Style" panose="02050604050505020204" pitchFamily="18" charset="0"/>
                          <a:cs typeface="Arial" panose="020B0604020202020204" pitchFamily="34" charset="0"/>
                        </a:rPr>
                        <a:t> autor</a:t>
                      </a: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r>
                        <a:rPr lang="es-MX" sz="3500" b="0" i="1" dirty="0">
                          <a:latin typeface="Bookman Old Style" panose="02050604050505020204" pitchFamily="18" charset="0"/>
                          <a:cs typeface="Arial" panose="020B0604020202020204" pitchFamily="34" charset="0"/>
                        </a:rPr>
                        <a:t>Correo-e del 3</a:t>
                      </a:r>
                      <a:r>
                        <a:rPr lang="es-MX" sz="3500" b="0" i="1" kern="1200" baseline="30000" dirty="0">
                          <a:solidFill>
                            <a:schemeClr val="tx1"/>
                          </a:solidFill>
                          <a:latin typeface="Bookman Old Style" panose="02050604050505020204" pitchFamily="18" charset="0"/>
                          <a:ea typeface="+mn-ea"/>
                          <a:cs typeface="Arial" panose="020B0604020202020204" pitchFamily="34" charset="0"/>
                        </a:rPr>
                        <a:t>er</a:t>
                      </a:r>
                      <a:r>
                        <a:rPr lang="es-MX" sz="3500" b="0" i="1" dirty="0">
                          <a:latin typeface="Bookman Old Style" panose="02050604050505020204" pitchFamily="18" charset="0"/>
                          <a:cs typeface="Arial" panose="020B0604020202020204" pitchFamily="34" charset="0"/>
                        </a:rPr>
                        <a:t> autor</a:t>
                      </a: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6913210"/>
                  </a:ext>
                </a:extLst>
              </a:tr>
              <a:tr h="972000">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endParaRPr lang="es-MX" sz="3500" b="0" i="1" kern="1200" dirty="0">
                        <a:solidFill>
                          <a:schemeClr val="tx1"/>
                        </a:solidFill>
                        <a:latin typeface="Bookman Old Style" panose="02050604050505020204" pitchFamily="18" charset="0"/>
                        <a:ea typeface="+mn-ea"/>
                        <a:cs typeface="Arial" panose="020B0604020202020204" pitchFamily="34" charset="0"/>
                      </a:endParaRP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3771660" rtl="0" eaLnBrk="1" fontAlgn="auto" latinLnBrk="0" hangingPunct="1">
                        <a:lnSpc>
                          <a:spcPct val="100000"/>
                        </a:lnSpc>
                        <a:spcBef>
                          <a:spcPts val="0"/>
                        </a:spcBef>
                        <a:spcAft>
                          <a:spcPts val="0"/>
                        </a:spcAft>
                        <a:buClrTx/>
                        <a:buSzTx/>
                        <a:buFontTx/>
                        <a:buNone/>
                        <a:tabLst/>
                        <a:defRPr/>
                      </a:pPr>
                      <a:r>
                        <a:rPr lang="es-MX" sz="3500" b="1" kern="1200" dirty="0">
                          <a:solidFill>
                            <a:schemeClr val="tx1"/>
                          </a:solidFill>
                          <a:latin typeface="Bookman Old Style" panose="02050604050505020204" pitchFamily="18" charset="0"/>
                          <a:ea typeface="+mn-ea"/>
                          <a:cs typeface="Arial" panose="020B0604020202020204" pitchFamily="34" charset="0"/>
                        </a:rPr>
                        <a:t>Apellidos, Nombre del Asesor</a:t>
                      </a:r>
                    </a:p>
                  </a:txBody>
                  <a:tcPr marL="83819" marR="83819" marT="41910" marB="4191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endParaRPr lang="es-MX" sz="3500" b="0" i="1" dirty="0">
                        <a:latin typeface="Bookman Old Style" panose="02050604050505020204" pitchFamily="18" charset="0"/>
                        <a:cs typeface="Arial" panose="020B0604020202020204" pitchFamily="34" charset="0"/>
                      </a:endParaRP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5293827"/>
                  </a:ext>
                </a:extLst>
              </a:tr>
              <a:tr h="720000">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endParaRPr lang="es-MX" sz="3500" b="0" i="1" kern="1200" dirty="0">
                        <a:solidFill>
                          <a:schemeClr val="tx1"/>
                        </a:solidFill>
                        <a:latin typeface="Bookman Old Style" panose="02050604050505020204" pitchFamily="18" charset="0"/>
                        <a:ea typeface="+mn-ea"/>
                        <a:cs typeface="Arial" panose="020B0604020202020204" pitchFamily="34" charset="0"/>
                      </a:endParaRP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r>
                        <a:rPr lang="es-MX" sz="3500" b="0" i="1" dirty="0">
                          <a:latin typeface="Bookman Old Style" panose="02050604050505020204" pitchFamily="18" charset="0"/>
                          <a:cs typeface="Arial" panose="020B0604020202020204" pitchFamily="34" charset="0"/>
                        </a:rPr>
                        <a:t>Correo-e del </a:t>
                      </a:r>
                      <a:r>
                        <a:rPr lang="es-MX" sz="3500" b="0" i="1" kern="1200" dirty="0">
                          <a:solidFill>
                            <a:schemeClr val="tx1"/>
                          </a:solidFill>
                          <a:latin typeface="Bookman Old Style" panose="02050604050505020204" pitchFamily="18" charset="0"/>
                          <a:ea typeface="+mn-ea"/>
                          <a:cs typeface="Arial" panose="020B0604020202020204" pitchFamily="34" charset="0"/>
                        </a:rPr>
                        <a:t>asesor</a:t>
                      </a:r>
                      <a:endParaRPr lang="es-MX" sz="3500" b="0" i="1" dirty="0">
                        <a:latin typeface="Bookman Old Style" panose="02050604050505020204" pitchFamily="18" charset="0"/>
                        <a:cs typeface="Arial" panose="020B0604020202020204" pitchFamily="34" charset="0"/>
                      </a:endParaRP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114389" rtl="0" eaLnBrk="1" fontAlgn="auto" latinLnBrk="0" hangingPunct="1">
                        <a:lnSpc>
                          <a:spcPct val="100000"/>
                        </a:lnSpc>
                        <a:spcBef>
                          <a:spcPts val="0"/>
                        </a:spcBef>
                        <a:spcAft>
                          <a:spcPts val="0"/>
                        </a:spcAft>
                        <a:buClrTx/>
                        <a:buSzTx/>
                        <a:buFontTx/>
                        <a:buNone/>
                        <a:tabLst/>
                        <a:defRPr/>
                      </a:pPr>
                      <a:endParaRPr lang="es-MX" sz="3500" b="0" i="1" dirty="0">
                        <a:latin typeface="Bookman Old Style" panose="02050604050505020204" pitchFamily="18" charset="0"/>
                        <a:cs typeface="Arial" panose="020B0604020202020204" pitchFamily="34" charset="0"/>
                      </a:endParaRPr>
                    </a:p>
                  </a:txBody>
                  <a:tcPr marL="83819" marR="83819" marT="41910" marB="419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6338713"/>
                  </a:ext>
                </a:extLst>
              </a:tr>
            </a:tbl>
          </a:graphicData>
        </a:graphic>
      </p:graphicFrame>
      <p:sp>
        <p:nvSpPr>
          <p:cNvPr id="3" name="CuadroTexto 2"/>
          <p:cNvSpPr txBox="1"/>
          <p:nvPr/>
        </p:nvSpPr>
        <p:spPr>
          <a:xfrm>
            <a:off x="7762360" y="988193"/>
            <a:ext cx="14377885" cy="938719"/>
          </a:xfrm>
          <a:prstGeom prst="rect">
            <a:avLst/>
          </a:prstGeom>
          <a:noFill/>
        </p:spPr>
        <p:txBody>
          <a:bodyPr wrap="square" rtlCol="0">
            <a:spAutoFit/>
          </a:bodyPr>
          <a:lstStyle/>
          <a:p>
            <a:pPr algn="ctr"/>
            <a:r>
              <a:rPr lang="es-MX" sz="5500" b="1" i="1" dirty="0">
                <a:solidFill>
                  <a:srgbClr val="009999"/>
                </a:solidFill>
              </a:rPr>
              <a:t>10o. Foro UniVO. Conocimiento en Red 2024</a:t>
            </a:r>
            <a:endParaRPr lang="es-MX" sz="7425" dirty="0">
              <a:solidFill>
                <a:srgbClr val="009999"/>
              </a:solidFill>
            </a:endParaRPr>
          </a:p>
        </p:txBody>
      </p:sp>
      <p:sp>
        <p:nvSpPr>
          <p:cNvPr id="12" name="7 Rectángulo"/>
          <p:cNvSpPr/>
          <p:nvPr/>
        </p:nvSpPr>
        <p:spPr>
          <a:xfrm>
            <a:off x="645917" y="8052457"/>
            <a:ext cx="11161240" cy="30993642"/>
          </a:xfrm>
          <a:prstGeom prst="rect">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7424" dirty="0"/>
          </a:p>
          <a:p>
            <a:pPr algn="ctr"/>
            <a:endParaRPr lang="es-MX" sz="7424" dirty="0"/>
          </a:p>
          <a:p>
            <a:pPr algn="ctr"/>
            <a:endParaRPr lang="es-MX" sz="7424" dirty="0"/>
          </a:p>
          <a:p>
            <a:pPr algn="ctr"/>
            <a:endParaRPr lang="es-MX" sz="7424" dirty="0"/>
          </a:p>
        </p:txBody>
      </p:sp>
      <p:sp>
        <p:nvSpPr>
          <p:cNvPr id="13" name="8 CuadroTexto"/>
          <p:cNvSpPr txBox="1"/>
          <p:nvPr/>
        </p:nvSpPr>
        <p:spPr>
          <a:xfrm>
            <a:off x="1005956" y="8719067"/>
            <a:ext cx="10297145" cy="6242799"/>
          </a:xfrm>
          <a:prstGeom prst="rect">
            <a:avLst/>
          </a:prstGeom>
          <a:solidFill>
            <a:srgbClr val="FFFFFF"/>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Introducción y justificación </a:t>
            </a:r>
          </a:p>
          <a:p>
            <a:pPr algn="just"/>
            <a:endParaRPr lang="es-MX" sz="3300" dirty="0">
              <a:latin typeface="Arial" panose="020B0604020202020204" pitchFamily="34" charset="0"/>
              <a:cs typeface="Arial" panose="020B0604020202020204" pitchFamily="34" charset="0"/>
            </a:endParaRPr>
          </a:p>
          <a:p>
            <a:pPr algn="just"/>
            <a:r>
              <a:rPr lang="es-MX" sz="3300" dirty="0">
                <a:latin typeface="Arial" panose="020B0604020202020204" pitchFamily="34" charset="0"/>
                <a:cs typeface="Arial" panose="020B0604020202020204" pitchFamily="34" charset="0"/>
              </a:rPr>
              <a:t>Apartado destinado a contextualizar el trabajo de investigación que exhibe el cartel, debe incluir enunciados que describan el tema o problema principal, respondiendo a preguntas como: ¿cuál es el problema?, por qué es importante resolverlo. La descripción debe llevar de manera lógica a la pregunta principal de investigación.</a:t>
            </a:r>
          </a:p>
          <a:p>
            <a:pPr algn="just"/>
            <a:endParaRPr lang="es-MX" sz="3300" dirty="0">
              <a:latin typeface="Arial" panose="020B0604020202020204" pitchFamily="34" charset="0"/>
              <a:cs typeface="Arial" panose="020B0604020202020204" pitchFamily="34" charset="0"/>
            </a:endParaRPr>
          </a:p>
          <a:p>
            <a:pPr algn="just"/>
            <a:r>
              <a:rPr lang="es-MX" sz="3300" dirty="0">
                <a:latin typeface="Arial" panose="020B0604020202020204" pitchFamily="34" charset="0"/>
                <a:cs typeface="Arial" panose="020B0604020202020204" pitchFamily="34" charset="0"/>
              </a:rPr>
              <a:t>Generalmente, basta un párrafo para hacerlo. Puedes citar dos o tres referencias clave.</a:t>
            </a:r>
          </a:p>
        </p:txBody>
      </p:sp>
      <p:sp>
        <p:nvSpPr>
          <p:cNvPr id="14" name="9 CuadroTexto"/>
          <p:cNvSpPr txBox="1"/>
          <p:nvPr/>
        </p:nvSpPr>
        <p:spPr>
          <a:xfrm>
            <a:off x="1005956" y="15346204"/>
            <a:ext cx="10297145" cy="3703643"/>
          </a:xfrm>
          <a:prstGeom prst="rect">
            <a:avLst/>
          </a:prstGeom>
          <a:solidFill>
            <a:srgbClr val="FFFFFF"/>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Objetivo general</a:t>
            </a:r>
          </a:p>
          <a:p>
            <a:r>
              <a:rPr lang="es-MX" sz="3300" dirty="0">
                <a:latin typeface="Arial" panose="020B0604020202020204" pitchFamily="34" charset="0"/>
                <a:cs typeface="Arial" panose="020B0604020202020204" pitchFamily="34" charset="0"/>
              </a:rPr>
              <a:t>Texto breve que describe la finalidad y alcance del trabajo de investigación en un enunciado proposicional cualitativo, integral y terminal.</a:t>
            </a:r>
          </a:p>
          <a:p>
            <a:pPr algn="just"/>
            <a:r>
              <a:rPr lang="es-MX" sz="3300" dirty="0">
                <a:latin typeface="Arial" panose="020B0604020202020204" pitchFamily="34" charset="0"/>
                <a:cs typeface="Arial" panose="020B0604020202020204" pitchFamily="34" charset="0"/>
              </a:rPr>
              <a:t>Debe iniciar con un verbo en infinitivo (ej., analizar, evaluar), expresarse con claridad dado que fue la guía del estudio.</a:t>
            </a:r>
          </a:p>
        </p:txBody>
      </p:sp>
      <p:sp>
        <p:nvSpPr>
          <p:cNvPr id="15" name="13 CuadroTexto"/>
          <p:cNvSpPr txBox="1"/>
          <p:nvPr/>
        </p:nvSpPr>
        <p:spPr>
          <a:xfrm>
            <a:off x="1005957" y="20066648"/>
            <a:ext cx="10297144" cy="5734968"/>
          </a:xfrm>
          <a:prstGeom prst="rect">
            <a:avLst/>
          </a:prstGeom>
          <a:solidFill>
            <a:srgbClr val="FFFFFF"/>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Objetivos específicos </a:t>
            </a:r>
          </a:p>
          <a:p>
            <a:pPr algn="just"/>
            <a:r>
              <a:rPr lang="es-MX" sz="3300" dirty="0">
                <a:latin typeface="Arial" panose="020B0604020202020204" pitchFamily="34" charset="0"/>
                <a:cs typeface="Arial" panose="020B0604020202020204" pitchFamily="34" charset="0"/>
              </a:rPr>
              <a:t>Son enunciados proposicionales desagregados del objetivo general.</a:t>
            </a:r>
          </a:p>
          <a:p>
            <a:pPr marL="523894" indent="-523894">
              <a:buFont typeface="Arial" panose="020B0604020202020204" pitchFamily="34" charset="0"/>
              <a:buChar char="−"/>
            </a:pPr>
            <a:r>
              <a:rPr lang="es-MX" sz="3300" dirty="0">
                <a:latin typeface="Arial" panose="020B0604020202020204" pitchFamily="34" charset="0"/>
                <a:cs typeface="Arial" panose="020B0604020202020204" pitchFamily="34" charset="0"/>
              </a:rPr>
              <a:t>Aquí le dices al lector cómo pretendes abordar tu pregunta (¿cuál es tu estrategia?).</a:t>
            </a:r>
          </a:p>
          <a:p>
            <a:pPr marL="523894" indent="-523894">
              <a:buFont typeface="Arial" panose="020B0604020202020204" pitchFamily="34" charset="0"/>
              <a:buChar char="−"/>
            </a:pPr>
            <a:r>
              <a:rPr lang="es-MX" sz="3300" dirty="0">
                <a:latin typeface="Arial" panose="020B0604020202020204" pitchFamily="34" charset="0"/>
                <a:cs typeface="Arial" panose="020B0604020202020204" pitchFamily="34" charset="0"/>
              </a:rPr>
              <a:t>Deberá expresarse cada uno con claridad, iniciando con un verbo en infinitivo y en una sola frase. Representan los pasos intermedios que, en su conjunto, permiten alcanzar el objetivo general.</a:t>
            </a:r>
          </a:p>
          <a:p>
            <a:pPr marL="523894" indent="-523894">
              <a:buFont typeface="Arial" panose="020B0604020202020204" pitchFamily="34" charset="0"/>
              <a:buChar char="−"/>
            </a:pPr>
            <a:endParaRPr lang="es-MX" sz="3300" dirty="0">
              <a:latin typeface="Arial" panose="020B0604020202020204" pitchFamily="34" charset="0"/>
              <a:cs typeface="Arial" panose="020B0604020202020204" pitchFamily="34" charset="0"/>
            </a:endParaRPr>
          </a:p>
          <a:p>
            <a:pPr marL="523894" indent="-523894">
              <a:buFont typeface="Arial" panose="020B0604020202020204" pitchFamily="34" charset="0"/>
              <a:buChar char="−"/>
            </a:pPr>
            <a:endParaRPr lang="es-MX" sz="3300" dirty="0">
              <a:latin typeface="Arial" panose="020B0604020202020204" pitchFamily="34" charset="0"/>
              <a:cs typeface="Arial" panose="020B0604020202020204" pitchFamily="34" charset="0"/>
            </a:endParaRPr>
          </a:p>
        </p:txBody>
      </p:sp>
      <p:sp>
        <p:nvSpPr>
          <p:cNvPr id="16" name="14 CuadroTexto"/>
          <p:cNvSpPr txBox="1"/>
          <p:nvPr/>
        </p:nvSpPr>
        <p:spPr>
          <a:xfrm>
            <a:off x="1005956" y="26693230"/>
            <a:ext cx="10297145" cy="11828944"/>
          </a:xfrm>
          <a:prstGeom prst="rect">
            <a:avLst/>
          </a:prstGeom>
          <a:solidFill>
            <a:srgbClr val="FFFFFF"/>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Metodología </a:t>
            </a:r>
          </a:p>
          <a:p>
            <a:endParaRPr lang="es-MX" sz="3300" b="1"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Escríbelos como un “paso a paso”, siguiendo un orden lógico o cronológico, siguiendo el mismo orden que los objetivos específicos. Un procedimiento a la vez y una frase por procedimiento. Cita estudios previos para evitar describir técnicas en detalle.</a:t>
            </a:r>
          </a:p>
          <a:p>
            <a:endParaRPr lang="es-MX" sz="3300"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Evita los detalles técnicos, pero no omitas información clave como en qué consistieron los tratamientos experimentales y los tamaños de muestra. </a:t>
            </a:r>
          </a:p>
          <a:p>
            <a:endParaRPr lang="es-MX" sz="3300"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Todavía mejor que los textos es el uso de imágenes de buena calidad en las que se hace explícito todo el método seguido. Asegúrate de que sea clara la secuencia de acciones.</a:t>
            </a:r>
          </a:p>
          <a:p>
            <a:endParaRPr lang="es-MX" sz="3300" i="1" dirty="0">
              <a:latin typeface="Arial" panose="020B0604020202020204" pitchFamily="34" charset="0"/>
              <a:cs typeface="Arial" panose="020B0604020202020204" pitchFamily="34" charset="0"/>
            </a:endParaRPr>
          </a:p>
          <a:p>
            <a:endParaRPr lang="es-MX" sz="3300" i="1" dirty="0">
              <a:latin typeface="Arial" panose="020B0604020202020204" pitchFamily="34" charset="0"/>
              <a:cs typeface="Arial" panose="020B0604020202020204" pitchFamily="34" charset="0"/>
            </a:endParaRPr>
          </a:p>
          <a:p>
            <a:endParaRPr lang="es-MX" sz="3300" i="1" dirty="0">
              <a:latin typeface="Arial" panose="020B0604020202020204" pitchFamily="34" charset="0"/>
              <a:cs typeface="Arial" panose="020B0604020202020204" pitchFamily="34" charset="0"/>
            </a:endParaRPr>
          </a:p>
          <a:p>
            <a:endParaRPr lang="es-MX" sz="3300" i="1" dirty="0">
              <a:latin typeface="Arial" panose="020B0604020202020204" pitchFamily="34" charset="0"/>
              <a:cs typeface="Arial" panose="020B0604020202020204" pitchFamily="34" charset="0"/>
            </a:endParaRPr>
          </a:p>
          <a:p>
            <a:endParaRPr lang="es-MX" sz="3300" i="1" dirty="0">
              <a:latin typeface="Arial" panose="020B0604020202020204" pitchFamily="34" charset="0"/>
              <a:cs typeface="Arial" panose="020B0604020202020204" pitchFamily="34" charset="0"/>
            </a:endParaRPr>
          </a:p>
          <a:p>
            <a:endParaRPr lang="es-MX" sz="3300" i="1" dirty="0">
              <a:latin typeface="Arial" panose="020B0604020202020204" pitchFamily="34" charset="0"/>
              <a:cs typeface="Arial" panose="020B0604020202020204" pitchFamily="34" charset="0"/>
            </a:endParaRPr>
          </a:p>
          <a:p>
            <a:endParaRPr lang="es-MX" sz="3300" i="1" dirty="0">
              <a:latin typeface="Arial" panose="020B0604020202020204" pitchFamily="34" charset="0"/>
              <a:cs typeface="Arial" panose="020B0604020202020204" pitchFamily="34" charset="0"/>
            </a:endParaRPr>
          </a:p>
        </p:txBody>
      </p:sp>
      <p:sp>
        <p:nvSpPr>
          <p:cNvPr id="17" name="17 Rectángulo"/>
          <p:cNvSpPr/>
          <p:nvPr/>
        </p:nvSpPr>
        <p:spPr>
          <a:xfrm>
            <a:off x="12095187" y="8072327"/>
            <a:ext cx="19658184" cy="30973772"/>
          </a:xfrm>
          <a:prstGeom prst="rect">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7424" dirty="0"/>
          </a:p>
          <a:p>
            <a:pPr algn="ctr"/>
            <a:endParaRPr lang="es-MX" sz="7424" dirty="0"/>
          </a:p>
          <a:p>
            <a:pPr algn="ctr"/>
            <a:endParaRPr lang="es-MX" sz="7424" dirty="0"/>
          </a:p>
          <a:p>
            <a:pPr algn="ctr"/>
            <a:endParaRPr lang="es-MX" sz="7424" dirty="0"/>
          </a:p>
        </p:txBody>
      </p:sp>
      <p:sp>
        <p:nvSpPr>
          <p:cNvPr id="18" name="10 CuadroTexto"/>
          <p:cNvSpPr txBox="1"/>
          <p:nvPr/>
        </p:nvSpPr>
        <p:spPr>
          <a:xfrm>
            <a:off x="12455228" y="8782870"/>
            <a:ext cx="18938104" cy="17938309"/>
          </a:xfrm>
          <a:prstGeom prst="rect">
            <a:avLst/>
          </a:prstGeom>
          <a:solidFill>
            <a:srgbClr val="FFFFFF"/>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Avances o resultados, discusión </a:t>
            </a:r>
            <a:endParaRPr lang="es-MX" sz="3667"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Espacio que requiere mayor atención por mostrar los avances o resultados de tu trabajo de investigación, de tal forma que es posible visualizar el alcance o no de los objetivos planteados</a:t>
            </a:r>
          </a:p>
          <a:p>
            <a:endParaRPr lang="es-MX" sz="3300"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Se sugiere que emplees tablas, gráficas e imágenes en lugar de texto, y dales un tamaño adecuado para que los lectores los aprecien de manera correcta (Ten presente las dimensiones del cartel 90 x 110 cm). Si usas texto redacta en pasado. </a:t>
            </a:r>
          </a:p>
          <a:p>
            <a:endParaRPr lang="es-MX" sz="3300" dirty="0">
              <a:latin typeface="Arial" panose="020B0604020202020204" pitchFamily="34" charset="0"/>
              <a:cs typeface="Arial" panose="020B0604020202020204" pitchFamily="34" charset="0"/>
            </a:endParaRPr>
          </a:p>
          <a:p>
            <a:pPr algn="ctr"/>
            <a:r>
              <a:rPr lang="es-MX" sz="3300" b="1" dirty="0">
                <a:latin typeface="Arial" panose="020B0604020202020204" pitchFamily="34" charset="0"/>
                <a:cs typeface="Arial" panose="020B0604020202020204" pitchFamily="34" charset="0"/>
              </a:rPr>
              <a:t>De manera breve describe la imagen y los aspectos que deseas que el lector aprecie</a:t>
            </a: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pPr algn="ctr"/>
            <a:r>
              <a:rPr lang="es-MX" sz="2800" b="1" dirty="0">
                <a:latin typeface="Arial" panose="020B0604020202020204" pitchFamily="34" charset="0"/>
                <a:cs typeface="Arial" panose="020B0604020202020204" pitchFamily="34" charset="0"/>
              </a:rPr>
              <a:t>Figura1. Cómputo en la nube (Ejemplo)</a:t>
            </a: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Cuando la imagen muestre resultados explica de manera breve la interpretación de los mismos. Estas declaraciones se redactan en presente.</a:t>
            </a:r>
          </a:p>
          <a:p>
            <a:endParaRPr lang="es-MX" sz="3300" dirty="0">
              <a:latin typeface="Arial" panose="020B0604020202020204" pitchFamily="34" charset="0"/>
              <a:cs typeface="Arial" panose="020B0604020202020204" pitchFamily="34" charset="0"/>
            </a:endParaRPr>
          </a:p>
          <a:p>
            <a:pPr algn="ctr"/>
            <a:r>
              <a:rPr lang="es-MX" sz="3300" b="1" dirty="0">
                <a:latin typeface="Arial" panose="020B0604020202020204" pitchFamily="34" charset="0"/>
                <a:cs typeface="Arial" panose="020B0604020202020204" pitchFamily="34" charset="0"/>
              </a:rPr>
              <a:t>Muestra los resultados necesarios para mostrar que se alcanzó cada objetivo específico </a:t>
            </a:r>
          </a:p>
          <a:p>
            <a:pPr algn="ctr"/>
            <a:endParaRPr lang="es-MX" sz="3300" b="1" dirty="0">
              <a:latin typeface="Arial" panose="020B0604020202020204" pitchFamily="34" charset="0"/>
              <a:cs typeface="Arial" panose="020B0604020202020204" pitchFamily="34" charset="0"/>
            </a:endParaRPr>
          </a:p>
          <a:p>
            <a:pPr algn="ctr"/>
            <a:endParaRPr lang="es-MX" sz="3300" b="1" dirty="0">
              <a:latin typeface="Arial" panose="020B0604020202020204" pitchFamily="34" charset="0"/>
              <a:cs typeface="Arial" panose="020B0604020202020204" pitchFamily="34" charset="0"/>
            </a:endParaRPr>
          </a:p>
          <a:p>
            <a:pPr algn="ctr"/>
            <a:endParaRPr lang="es-MX" sz="7200" b="1" dirty="0">
              <a:latin typeface="Arial" panose="020B0604020202020204" pitchFamily="34" charset="0"/>
              <a:cs typeface="Arial" panose="020B0604020202020204" pitchFamily="34" charset="0"/>
            </a:endParaRPr>
          </a:p>
          <a:p>
            <a:pPr algn="ctr"/>
            <a:endParaRPr lang="es-MX" sz="3300" b="1"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p:txBody>
      </p:sp>
      <p:sp>
        <p:nvSpPr>
          <p:cNvPr id="19" name="12 CuadroTexto"/>
          <p:cNvSpPr txBox="1"/>
          <p:nvPr/>
        </p:nvSpPr>
        <p:spPr>
          <a:xfrm>
            <a:off x="12455228" y="27116289"/>
            <a:ext cx="18938104" cy="5734968"/>
          </a:xfrm>
          <a:prstGeom prst="rect">
            <a:avLst/>
          </a:prstGeom>
          <a:solidFill>
            <a:schemeClr val="bg1"/>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Conclusiones</a:t>
            </a:r>
          </a:p>
          <a:p>
            <a:endParaRPr lang="es-MX" sz="3300"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Presenta tus conclusiones como frases cortas que evidencien la solución alcanzada en el trabajo desarrollado. </a:t>
            </a:r>
          </a:p>
          <a:p>
            <a:endParaRPr lang="es-MX" sz="3300" dirty="0">
              <a:latin typeface="Arial" panose="020B0604020202020204" pitchFamily="34" charset="0"/>
              <a:cs typeface="Arial" panose="020B0604020202020204" pitchFamily="34" charset="0"/>
            </a:endParaRPr>
          </a:p>
          <a:p>
            <a:r>
              <a:rPr lang="es-MX" sz="3300" dirty="0">
                <a:latin typeface="Arial" panose="020B0604020202020204" pitchFamily="34" charset="0"/>
                <a:cs typeface="Arial" panose="020B0604020202020204" pitchFamily="34" charset="0"/>
              </a:rPr>
              <a:t>Esta sección debe mantener una relación directa con el objetivo general y específicos.</a:t>
            </a: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a:p>
            <a:endParaRPr lang="es-MX" sz="3300" dirty="0">
              <a:latin typeface="Arial" panose="020B0604020202020204" pitchFamily="34" charset="0"/>
              <a:cs typeface="Arial" panose="020B0604020202020204" pitchFamily="34" charset="0"/>
            </a:endParaRPr>
          </a:p>
        </p:txBody>
      </p:sp>
      <p:sp>
        <p:nvSpPr>
          <p:cNvPr id="20" name="23 CuadroTexto"/>
          <p:cNvSpPr txBox="1"/>
          <p:nvPr/>
        </p:nvSpPr>
        <p:spPr>
          <a:xfrm>
            <a:off x="12472988" y="33122762"/>
            <a:ext cx="18938104" cy="5150192"/>
          </a:xfrm>
          <a:prstGeom prst="rect">
            <a:avLst/>
          </a:prstGeom>
          <a:solidFill>
            <a:schemeClr val="bg1"/>
          </a:solidFill>
          <a:ln>
            <a:solidFill>
              <a:schemeClr val="tx1"/>
            </a:solidFill>
          </a:ln>
        </p:spPr>
        <p:txBody>
          <a:bodyPr wrap="square" rtlCol="0">
            <a:spAutoFit/>
          </a:bodyPr>
          <a:lstStyle/>
          <a:p>
            <a:r>
              <a:rPr lang="es-MX" sz="3667" b="1" dirty="0">
                <a:latin typeface="Arial" panose="020B0604020202020204" pitchFamily="34" charset="0"/>
                <a:cs typeface="Arial" panose="020B0604020202020204" pitchFamily="34" charset="0"/>
              </a:rPr>
              <a:t>Referencias bibliográficas</a:t>
            </a:r>
          </a:p>
          <a:p>
            <a:r>
              <a:rPr lang="es-MX" sz="3300" dirty="0">
                <a:latin typeface="Arial" panose="020B0604020202020204" pitchFamily="34" charset="0"/>
                <a:cs typeface="Arial" panose="020B0604020202020204" pitchFamily="34" charset="0"/>
              </a:rPr>
              <a:t>[En la lista de referencias se deben incluir todos los documentos citados en el resumen y todas las referencias deben estar citadas en el resumen. Deben presentarse en formato American </a:t>
            </a:r>
            <a:r>
              <a:rPr lang="es-MX" sz="3300" dirty="0" err="1">
                <a:latin typeface="Arial" panose="020B0604020202020204" pitchFamily="34" charset="0"/>
                <a:cs typeface="Arial" panose="020B0604020202020204" pitchFamily="34" charset="0"/>
              </a:rPr>
              <a:t>Psychological</a:t>
            </a:r>
            <a:r>
              <a:rPr lang="es-MX" sz="3300" dirty="0">
                <a:latin typeface="Arial" panose="020B0604020202020204" pitchFamily="34" charset="0"/>
                <a:cs typeface="Arial" panose="020B0604020202020204" pitchFamily="34" charset="0"/>
              </a:rPr>
              <a:t> </a:t>
            </a:r>
            <a:r>
              <a:rPr lang="es-MX" sz="3300" dirty="0" err="1">
                <a:latin typeface="Arial" panose="020B0604020202020204" pitchFamily="34" charset="0"/>
                <a:cs typeface="Arial" panose="020B0604020202020204" pitchFamily="34" charset="0"/>
              </a:rPr>
              <a:t>Association</a:t>
            </a:r>
            <a:r>
              <a:rPr lang="es-MX" sz="3300" dirty="0">
                <a:latin typeface="Arial" panose="020B0604020202020204" pitchFamily="34" charset="0"/>
                <a:cs typeface="Arial" panose="020B0604020202020204" pitchFamily="34" charset="0"/>
              </a:rPr>
              <a:t> (APA) séptima edición. En seguida se escriben algunos ejemplos con este formato.]</a:t>
            </a:r>
          </a:p>
          <a:p>
            <a:r>
              <a:rPr lang="es-MX" sz="3200" dirty="0"/>
              <a:t>Acosta, L. E. (1995). </a:t>
            </a:r>
            <a:r>
              <a:rPr lang="es-MX" sz="3200" i="1" dirty="0"/>
              <a:t>Guía práctica para la investigación y redacción de informes</a:t>
            </a:r>
            <a:r>
              <a:rPr lang="es-MX" sz="3200" dirty="0"/>
              <a:t> (8ª ed.). Paidós.</a:t>
            </a:r>
          </a:p>
          <a:p>
            <a:r>
              <a:rPr lang="es-MX" sz="3200" dirty="0"/>
              <a:t>Baena, G. y Montero, S. (2006). </a:t>
            </a:r>
            <a:r>
              <a:rPr lang="es-MX" sz="3200" i="1" dirty="0"/>
              <a:t>Tesis en 30 días</a:t>
            </a:r>
            <a:r>
              <a:rPr lang="es-MX" sz="3200" dirty="0"/>
              <a:t>. Editores Unidos Mexicanos.</a:t>
            </a:r>
          </a:p>
          <a:p>
            <a:r>
              <a:rPr lang="es-MX" sz="3200" dirty="0"/>
              <a:t>Castañeda, L. A. y Palacios, J. (2015). Nanotecnología: fuente de nuevos paradigmas. Mundo Nano. </a:t>
            </a:r>
            <a:r>
              <a:rPr lang="es-MX" sz="3200" i="1" dirty="0"/>
              <a:t>Revista Interdisciplinaria en </a:t>
            </a:r>
            <a:r>
              <a:rPr lang="es-MX" sz="3200" i="1" dirty="0" err="1"/>
              <a:t>Nanociencias</a:t>
            </a:r>
            <a:r>
              <a:rPr lang="es-MX" sz="3200" i="1" dirty="0"/>
              <a:t> y Nanotecnología, 7</a:t>
            </a:r>
            <a:r>
              <a:rPr lang="es-MX" sz="3200" dirty="0"/>
              <a:t>(12), 45-49. </a:t>
            </a:r>
            <a:r>
              <a:rPr lang="es-MX" sz="3200" u="sng" dirty="0">
                <a:hlinkClick r:id="rId2"/>
              </a:rPr>
              <a:t>https://doi.org/10.22201/ceiich.24485691e.2014.12.49710</a:t>
            </a:r>
            <a:r>
              <a:rPr lang="es-MX" sz="3200" dirty="0"/>
              <a:t> </a:t>
            </a: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47590" y="14255478"/>
            <a:ext cx="4553379" cy="4008953"/>
          </a:xfrm>
          <a:prstGeom prst="rect">
            <a:avLst/>
          </a:prstGeom>
        </p:spPr>
      </p:pic>
      <p:pic>
        <p:nvPicPr>
          <p:cNvPr id="2" name="Imagen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6365" y="329019"/>
            <a:ext cx="5024434" cy="2159865"/>
          </a:xfrm>
          <a:prstGeom prst="rect">
            <a:avLst/>
          </a:prstGeom>
        </p:spPr>
      </p:pic>
      <p:pic>
        <p:nvPicPr>
          <p:cNvPr id="22" name="Imagen 2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93523" y="207646"/>
            <a:ext cx="6387465" cy="4562475"/>
          </a:xfrm>
          <a:prstGeom prst="rect">
            <a:avLst/>
          </a:prstGeom>
          <a:noFill/>
        </p:spPr>
      </p:pic>
    </p:spTree>
    <p:extLst>
      <p:ext uri="{BB962C8B-B14F-4D97-AF65-F5344CB8AC3E}">
        <p14:creationId xmlns:p14="http://schemas.microsoft.com/office/powerpoint/2010/main" val="24971966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1621</TotalTime>
  <Words>670</Words>
  <Application>Microsoft Office PowerPoint</Application>
  <PresentationFormat>Personalizado</PresentationFormat>
  <Paragraphs>80</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Black</vt:lpstr>
      <vt:lpstr>Bookman Old Style</vt:lpstr>
      <vt:lpstr>Calibri</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Secretaria Academica</cp:lastModifiedBy>
  <cp:revision>93</cp:revision>
  <dcterms:created xsi:type="dcterms:W3CDTF">2014-07-29T15:15:13Z</dcterms:created>
  <dcterms:modified xsi:type="dcterms:W3CDTF">2024-11-05T14:43:59Z</dcterms:modified>
</cp:coreProperties>
</file>